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91" r:id="rId2"/>
    <p:sldId id="290" r:id="rId3"/>
    <p:sldId id="272" r:id="rId4"/>
    <p:sldId id="258" r:id="rId5"/>
    <p:sldId id="282" r:id="rId6"/>
    <p:sldId id="292" r:id="rId7"/>
    <p:sldId id="293" r:id="rId8"/>
    <p:sldId id="29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>
        <p:scale>
          <a:sx n="50" d="100"/>
          <a:sy n="50" d="100"/>
        </p:scale>
        <p:origin x="-1280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audio" Target="../media/audio4.wav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7.png"/><Relationship Id="rId5" Type="http://schemas.openxmlformats.org/officeDocument/2006/relationships/image" Target="../media/image4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922" y="314983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1416" y="5813673"/>
            <a:ext cx="565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cùng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chung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2)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theo</a:t>
            </a:r>
            <a:r>
              <a:rPr lang="en-US" altLang="zh-CN" sz="2400" i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CV 3969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)</a:t>
            </a:r>
            <a:endParaRPr lang="zh-CN" altLang="en-US" sz="2400" i="1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754951" y="1119909"/>
            <a:ext cx="5829606" cy="5635145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6931267" y="1747630"/>
              <a:ext cx="4294690" cy="220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LUYỆN TẬP CHUNG</a:t>
              </a:r>
            </a:p>
            <a:p>
              <a:pPr algn="ctr"/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(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Trang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 15,16)</a:t>
              </a:r>
              <a:endParaRPr lang="zh-CN" altLang="en-US" sz="44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304788"/>
              <a:ext cx="2379584" cy="341267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" y="56338"/>
            <a:ext cx="1532952" cy="1532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525" y="232338"/>
            <a:ext cx="508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Milu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nhau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ở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viên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 </a:t>
            </a:r>
            <a:endParaRPr lang="zh-CN" altLang="en-US" sz="3200" dirty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113030"/>
            <a:ext cx="2615497" cy="3751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7" y="2338256"/>
            <a:ext cx="2871141" cy="3884314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982806" y="2305354"/>
            <a:ext cx="1400825" cy="1230137"/>
          </a:xfrm>
          <a:prstGeom prst="rect">
            <a:avLst/>
          </a:prstGeom>
        </p:spPr>
      </p:pic>
      <p:grpSp>
        <p:nvGrpSpPr>
          <p:cNvPr id="17" name="组合 20"/>
          <p:cNvGrpSpPr/>
          <p:nvPr/>
        </p:nvGrpSpPr>
        <p:grpSpPr>
          <a:xfrm>
            <a:off x="6734175" y="-69774"/>
            <a:ext cx="5004047" cy="2889174"/>
            <a:chOff x="9432987" y="1165789"/>
            <a:chExt cx="2390959" cy="2032799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87" y="1165789"/>
              <a:ext cx="2390959" cy="2032799"/>
            </a:xfrm>
            <a:prstGeom prst="rect">
              <a:avLst/>
            </a:prstGeom>
          </p:spPr>
        </p:pic>
        <p:sp>
          <p:nvSpPr>
            <p:cNvPr id="19" name="文本框 19"/>
            <p:cNvSpPr txBox="1"/>
            <p:nvPr/>
          </p:nvSpPr>
          <p:spPr>
            <a:xfrm>
              <a:off x="9708498" y="1513050"/>
              <a:ext cx="1845298" cy="9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hãy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tiếp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tục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giúp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mình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Tít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Milu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qua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để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về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9185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4831 0.25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046414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74980" y="98586"/>
            <a:ext cx="10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5dm; 8dm 9cm; 12cm 5mm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1833" y="18232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8dm 9cm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blipFill rotWithShape="1">
                <a:blip r:embed="rId11"/>
                <a:stretch>
                  <a:fillRect l="-5753" r="-27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blipFill rotWithShape="1">
                <a:blip r:embed="rId12"/>
                <a:stretch>
                  <a:fillRect l="-634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8769" y="26258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12cm 5mm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blipFill rotWithShape="1">
                <a:blip r:embed="rId13"/>
                <a:stretch>
                  <a:fillRect l="-5376" r="-483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blipFill rotWithShape="1">
                <a:blip r:embed="rId14"/>
                <a:stretch>
                  <a:fillRect l="-6349" r="-1270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76270" y="637015"/>
            <a:ext cx="6117984" cy="1023132"/>
            <a:chOff x="3789203" y="5656637"/>
            <a:chExt cx="6117984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9203" y="5881129"/>
              <a:ext cx="299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9m 5dm = 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753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349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b="1" dirty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1</a:t>
              </a:r>
              <a:endParaRPr lang="zh-CN" altLang="en-US" sz="2800" b="1" dirty="0">
                <a:solidFill>
                  <a:srgbClr val="FF898B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2: </a:t>
              </a:r>
            </a:p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Đường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xa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bao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nhiêu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12km.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460" r="-803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40km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98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8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Cộng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19"/>
          <p:cNvSpPr txBox="1"/>
          <p:nvPr/>
        </p:nvSpPr>
        <p:spPr>
          <a:xfrm>
            <a:off x="7096974" y="932137"/>
            <a:ext cx="386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77456"/>
            <a:ext cx="1021003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0983" y="3511894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Trừ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983" y="1043719"/>
            <a:ext cx="316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0" y="1356360"/>
            <a:ext cx="9064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201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Custom</PresentationFormat>
  <Paragraphs>74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2021-09-18T16:23:58Z</dcterms:modified>
</cp:coreProperties>
</file>